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3"/>
  </p:sldMasterIdLst>
  <p:notesMasterIdLst>
    <p:notesMasterId r:id="rId1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10969625" cy="6170613"/>
  <p:notesSz cx="6858000" cy="9144000"/>
  <p:custDataLst>
    <p:tags r:id="rId14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19.02.2024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428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290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4" userDrawn="1">
          <p15:clr>
            <a:srgbClr val="FBAE40"/>
          </p15:clr>
        </p15:guide>
        <p15:guide id="6" orient="horz" pos="347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Slayt başlığı ekle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153" userDrawn="1">
          <p15:clr>
            <a:srgbClr val="FBAE40"/>
          </p15:clr>
        </p15:guide>
        <p15:guide id="2" pos="6491" userDrawn="1">
          <p15:clr>
            <a:srgbClr val="FBAE40"/>
          </p15:clr>
        </p15:guide>
        <p15:guide id="3" orient="horz" pos="2088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1557" userDrawn="1">
          <p15:clr>
            <a:srgbClr val="FBAE40"/>
          </p15:clr>
        </p15:guide>
        <p15:guide id="4" orient="horz" pos="281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165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Metin ekle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Metin ekle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Metin ekle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250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Slayt başlığı ekle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Bölüm başlığı ekle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Metin ekle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Slayt başlığı ekle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tr-TR" noProof="1"/>
              <a:t>Asıl metin stillerini düzenlemek için tıklayın</a:t>
            </a:r>
          </a:p>
          <a:p>
            <a:pPr lvl="1"/>
            <a:r>
              <a:rPr lang="tr-TR" noProof="1"/>
              <a:t>İkinci düzey</a:t>
            </a:r>
          </a:p>
          <a:p>
            <a:pPr lvl="2"/>
            <a:r>
              <a:rPr lang="tr-TR" noProof="1"/>
              <a:t>Üçüncü düzey</a:t>
            </a:r>
          </a:p>
          <a:p>
            <a:pPr lvl="3"/>
            <a:r>
              <a:rPr lang="tr-TR" noProof="1"/>
              <a:t>Dördüncü düzey</a:t>
            </a:r>
          </a:p>
          <a:p>
            <a:pPr lvl="4"/>
            <a:r>
              <a:rPr lang="tr-TR" noProof="1"/>
              <a:t>Beşinci düzey</a:t>
            </a:r>
            <a:endParaRPr lang="en-US" noProof="1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Dahili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GS/OBC14-EMEA5 | 2024-02-05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Tüm haklar saklıdır, kullanım, değerlendirme, çoğaltma, düzenleme, paylaşma ve mülkiyet hakları da buna dahildir.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46" r:id="rId9"/>
    <p:sldLayoutId id="2147483744" r:id="rId10"/>
    <p:sldLayoutId id="2147483724" r:id="rId11"/>
    <p:sldLayoutId id="2147483726" r:id="rId12"/>
    <p:sldLayoutId id="2147483727" r:id="rId13"/>
    <p:sldLayoutId id="2147483728" r:id="rId14"/>
    <p:sldLayoutId id="2147483729" r:id="rId15"/>
    <p:sldLayoutId id="2147483745" r:id="rId16"/>
    <p:sldLayoutId id="2147483723" r:id="rId17"/>
    <p:sldLayoutId id="2147483734" r:id="rId18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  <a:br>
              <a:rPr lang="tr-TR" dirty="0"/>
            </a:br>
            <a:r>
              <a:rPr lang="tr-TR" dirty="0" err="1"/>
              <a:t>SingleKey</a:t>
            </a:r>
            <a:r>
              <a:rPr lang="tr-TR" dirty="0"/>
              <a:t> ID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tr-TR" dirty="0"/>
              <a:t>Serkan Arslan, 2024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Sanal POS yeni giriş ekranları</a:t>
            </a:r>
            <a:endParaRPr lang="en-GB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96000"/>
            <a:ext cx="4847446" cy="3862154"/>
          </a:xfrm>
        </p:spPr>
        <p:txBody>
          <a:bodyPr/>
          <a:lstStyle/>
          <a:p>
            <a:r>
              <a:rPr lang="tr-TR" dirty="0"/>
              <a:t>Sanal POS ödeme sayfası giriş ekranı </a:t>
            </a:r>
            <a:r>
              <a:rPr lang="tr-TR" dirty="0" err="1"/>
              <a:t>SingleKey</a:t>
            </a:r>
            <a:r>
              <a:rPr lang="tr-TR" dirty="0"/>
              <a:t> ID ile giriş yapılacak şekilde değişecektir.</a:t>
            </a:r>
          </a:p>
          <a:p>
            <a:endParaRPr lang="tr-TR" dirty="0"/>
          </a:p>
          <a:p>
            <a:r>
              <a:rPr lang="tr-TR" dirty="0"/>
              <a:t>Yandaki ekran görselinde görebileceğiniz gibi İş ortakları butonuna bastığınızda sizi ilk girişte Sanal POS kullandığınız mail adresini tanımlamanız ve şifre belirlemeniz için </a:t>
            </a:r>
            <a:r>
              <a:rPr lang="tr-TR" dirty="0" err="1"/>
              <a:t>SingleKey</a:t>
            </a:r>
            <a:r>
              <a:rPr lang="tr-TR" dirty="0"/>
              <a:t> ID ekranlarına yönlendirecektir. </a:t>
            </a:r>
          </a:p>
          <a:p>
            <a:endParaRPr lang="tr-TR" dirty="0"/>
          </a:p>
          <a:p>
            <a:r>
              <a:rPr lang="tr-TR" dirty="0"/>
              <a:t>Daha önceden kayıtlı ise doğrudan giriş yapılacaktır.</a:t>
            </a:r>
          </a:p>
          <a:p>
            <a:endParaRPr lang="en-GB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B11F7C7-4E11-A122-A539-AA1770571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939" y="1296000"/>
            <a:ext cx="5328412" cy="37109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5096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SingleKey ID kayıt</a:t>
            </a:r>
            <a:endParaRPr lang="en-GB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00839"/>
            <a:ext cx="4847446" cy="4203499"/>
          </a:xfrm>
        </p:spPr>
        <p:txBody>
          <a:bodyPr/>
          <a:lstStyle/>
          <a:p>
            <a:r>
              <a:rPr lang="tr-TR" dirty="0" err="1"/>
              <a:t>SingleKey</a:t>
            </a:r>
            <a:r>
              <a:rPr lang="tr-TR" dirty="0"/>
              <a:t> ID sistemine bir defa kayıt olmanız yeterlidir.</a:t>
            </a:r>
          </a:p>
          <a:p>
            <a:endParaRPr lang="tr-TR" dirty="0"/>
          </a:p>
          <a:p>
            <a:r>
              <a:rPr lang="tr-TR" dirty="0" err="1"/>
              <a:t>SingleKey</a:t>
            </a:r>
            <a:r>
              <a:rPr lang="tr-TR" dirty="0"/>
              <a:t> ID ‘</a:t>
            </a:r>
            <a:r>
              <a:rPr lang="tr-TR" dirty="0" err="1"/>
              <a:t>nin</a:t>
            </a:r>
            <a:r>
              <a:rPr lang="tr-TR" dirty="0"/>
              <a:t> aktif olduğu tüm Bosch platformlarına tek mail adresi ile giriş yapabilirsiniz. Aynı mail adresi ile tekrar kayıt olmak istediğinizde, kaydınızı yapmayacak şifre giriş ekranı gelecektir. </a:t>
            </a:r>
          </a:p>
          <a:p>
            <a:endParaRPr lang="tr-TR" dirty="0"/>
          </a:p>
          <a:p>
            <a:r>
              <a:rPr lang="tr-TR" dirty="0"/>
              <a:t>Kayıt ekranında Sanal POS için tanımlanmış olan mail adresinizi yazarak DEVAM ET butonuna basmanız gerekmektedir.</a:t>
            </a:r>
          </a:p>
          <a:p>
            <a:endParaRPr lang="en-GB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E834946D-298D-517B-B726-631D0CD639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769" y="1200839"/>
            <a:ext cx="5453446" cy="43217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6969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SingleKey ID kayıt</a:t>
            </a:r>
            <a:endParaRPr lang="en-GB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95999"/>
            <a:ext cx="4847446" cy="4226614"/>
          </a:xfrm>
        </p:spPr>
        <p:txBody>
          <a:bodyPr/>
          <a:lstStyle/>
          <a:p>
            <a:r>
              <a:rPr lang="tr-TR" dirty="0" err="1"/>
              <a:t>SingleKey</a:t>
            </a:r>
            <a:r>
              <a:rPr lang="tr-TR" dirty="0"/>
              <a:t> ID belirtmiş olduğunuz mail adresine doğrulama kodu gönderecektir. Bu kodu yaklaşık 1 dakika içerisinde yazarak KODU DOĞRULAYIN butonuna basmanız gerekmektedir. Belirlenen süre içerisinde doğrulama kodunu girmezseniz tekrar kod istemeniz gerekecektir.</a:t>
            </a:r>
          </a:p>
          <a:p>
            <a:endParaRPr lang="tr-TR" dirty="0"/>
          </a:p>
          <a:p>
            <a:r>
              <a:rPr lang="tr-TR" dirty="0"/>
              <a:t>Doğrulama kodunun gelmediğini düşündüğünüz durumlarda Önemsiz Postalarınızı yada belirtmiş olduğunuz e-mail adresinin doğruluğunu kontrol ediniz.</a:t>
            </a:r>
          </a:p>
          <a:p>
            <a:endParaRPr lang="en-GB" dirty="0"/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EEA51A5E-980A-AA6D-6074-F59816A10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3323" y="947451"/>
            <a:ext cx="5471004" cy="45751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67281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SingleKey ID ile Sanal POS Girişi</a:t>
            </a:r>
            <a:endParaRPr lang="en-GB" dirty="0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95999"/>
            <a:ext cx="4847446" cy="4226614"/>
          </a:xfrm>
        </p:spPr>
        <p:txBody>
          <a:bodyPr/>
          <a:lstStyle/>
          <a:p>
            <a:r>
              <a:rPr lang="tr-TR" dirty="0" err="1"/>
              <a:t>SingleKey</a:t>
            </a:r>
            <a:r>
              <a:rPr lang="tr-TR" dirty="0"/>
              <a:t> ID tanımlaması yapıldıktan sonraki girişlerde, Sanal POS linkine tıkladığınızda İş ortakları Giriş butonuna basarak, Kullanıcı adı ve Şifre bilgisi istenmeden Siteye direkt giriş yapacaksınız.</a:t>
            </a:r>
          </a:p>
          <a:p>
            <a:endParaRPr lang="en-GB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E0303FA8-6978-EDB9-2FAA-786627741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5542" y="1213069"/>
            <a:ext cx="3875748" cy="42407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6F3C656B-9D07-C7C9-6B5E-7D580ECC7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460" y="2541913"/>
            <a:ext cx="3912734" cy="27250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Metin kutusu 8">
            <a:extLst>
              <a:ext uri="{FF2B5EF4-FFF2-40B4-BE49-F238E27FC236}">
                <a16:creationId xmlns:a16="http://schemas.microsoft.com/office/drawing/2014/main" id="{F977B86D-8463-EB76-2EFB-F932F1CB320D}"/>
              </a:ext>
            </a:extLst>
          </p:cNvPr>
          <p:cNvSpPr txBox="1"/>
          <p:nvPr/>
        </p:nvSpPr>
        <p:spPr>
          <a:xfrm>
            <a:off x="205200" y="3027258"/>
            <a:ext cx="549226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>
                <a:latin typeface="+mn-lt"/>
              </a:rPr>
              <a:t>Daha önce sanal </a:t>
            </a:r>
            <a:r>
              <a:rPr lang="tr-TR" dirty="0" err="1">
                <a:latin typeface="+mn-lt"/>
              </a:rPr>
              <a:t>pos'ta</a:t>
            </a:r>
            <a:r>
              <a:rPr lang="tr-TR" dirty="0">
                <a:latin typeface="+mn-lt"/>
              </a:rPr>
              <a:t> kullanılmayan başka bir kullanıcı ile </a:t>
            </a:r>
            <a:r>
              <a:rPr lang="tr-TR" dirty="0" err="1">
                <a:latin typeface="+mn-lt"/>
              </a:rPr>
              <a:t>singlekey</a:t>
            </a:r>
            <a:r>
              <a:rPr lang="tr-TR" dirty="0">
                <a:latin typeface="+mn-lt"/>
              </a:rPr>
              <a:t> </a:t>
            </a:r>
            <a:r>
              <a:rPr lang="tr-TR" dirty="0" err="1">
                <a:latin typeface="+mn-lt"/>
              </a:rPr>
              <a:t>ıd’ye</a:t>
            </a:r>
            <a:r>
              <a:rPr lang="tr-TR" dirty="0">
                <a:latin typeface="+mn-lt"/>
              </a:rPr>
              <a:t> giriş yapılmış ise, girilen internet tarayıcı bu kullanıcı ile girmeye çalışacağından hata verecektir. farklı bir internet tarayıcından girmek yada sanal pos uygulamasına bu kullanıcıyı tanımlamak gerekir.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2119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Sorular ve Cevaplar</a:t>
            </a:r>
            <a:endParaRPr lang="en-GB" dirty="0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95999"/>
            <a:ext cx="4847446" cy="4226614"/>
          </a:xfrm>
        </p:spPr>
        <p:txBody>
          <a:bodyPr/>
          <a:lstStyle/>
          <a:p>
            <a:r>
              <a:rPr lang="tr-TR" dirty="0" err="1"/>
              <a:t>SingleKey</a:t>
            </a:r>
            <a:r>
              <a:rPr lang="tr-TR" dirty="0"/>
              <a:t> ID sitesine daha önceden diğer Bosch grupları (BSH, Siemens, Home </a:t>
            </a:r>
            <a:r>
              <a:rPr lang="tr-TR" dirty="0" err="1"/>
              <a:t>Comfort</a:t>
            </a:r>
            <a:r>
              <a:rPr lang="tr-TR" dirty="0"/>
              <a:t>, B2B Portal , 21+ Garanti) aracılığı ile kayıt oldum. Tekrar kayıt olmam gerekli mi?</a:t>
            </a:r>
          </a:p>
          <a:p>
            <a:endParaRPr lang="en-GB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A5809F4-633C-F8AC-89B7-0F2B567244DD}"/>
              </a:ext>
            </a:extLst>
          </p:cNvPr>
          <p:cNvSpPr txBox="1"/>
          <p:nvPr/>
        </p:nvSpPr>
        <p:spPr>
          <a:xfrm>
            <a:off x="5052646" y="1295999"/>
            <a:ext cx="549226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 err="1"/>
              <a:t>SingleKey</a:t>
            </a:r>
            <a:r>
              <a:rPr lang="tr-TR" dirty="0"/>
              <a:t> ID sistemine kayıt olduğunuz mail adresi ile Bosch Sanal POS sisteminde aynı mail adresini kullanıyorsanız giriş yapabilirsiniz. Tekrar kayıt olmanız gerekmiyor.</a:t>
            </a:r>
            <a:endParaRPr lang="tr-TR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13">
            <a:extLst>
              <a:ext uri="{FF2B5EF4-FFF2-40B4-BE49-F238E27FC236}">
                <a16:creationId xmlns:a16="http://schemas.microsoft.com/office/drawing/2014/main" id="{5EBECE93-94F8-3FD4-32F2-D54C59A06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555" y="2755527"/>
            <a:ext cx="6794090" cy="26031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424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Sorular ve Cevaplar</a:t>
            </a:r>
            <a:endParaRPr lang="en-GB" dirty="0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295999"/>
            <a:ext cx="4847446" cy="1070728"/>
          </a:xfrm>
        </p:spPr>
        <p:txBody>
          <a:bodyPr/>
          <a:lstStyle/>
          <a:p>
            <a:r>
              <a:rPr lang="tr-TR" dirty="0" err="1"/>
              <a:t>SingleKey</a:t>
            </a:r>
            <a:r>
              <a:rPr lang="tr-TR" dirty="0"/>
              <a:t> ID şifremi unuttum nasıl değiştirebilirim?</a:t>
            </a:r>
          </a:p>
          <a:p>
            <a:endParaRPr lang="en-GB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A5809F4-633C-F8AC-89B7-0F2B567244DD}"/>
              </a:ext>
            </a:extLst>
          </p:cNvPr>
          <p:cNvSpPr txBox="1"/>
          <p:nvPr/>
        </p:nvSpPr>
        <p:spPr>
          <a:xfrm>
            <a:off x="5052646" y="1295999"/>
            <a:ext cx="549226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İş ortakları giriş butonuna bastıktan sonra mail adresinizi girin ve şifremi unuttum linkine tıklayarak işleme devam edebilirsiniz.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A2543BA-E40C-59AA-D4DC-7370294C8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4667" y="2688282"/>
            <a:ext cx="3241079" cy="23360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F6252C81-A344-57F3-FC35-430A348C6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083" y="3179821"/>
            <a:ext cx="3363804" cy="25128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hought Bubble: Cloud 8">
            <a:extLst>
              <a:ext uri="{FF2B5EF4-FFF2-40B4-BE49-F238E27FC236}">
                <a16:creationId xmlns:a16="http://schemas.microsoft.com/office/drawing/2014/main" id="{0ACAD510-ED67-CDF9-B383-D42D6B982477}"/>
              </a:ext>
            </a:extLst>
          </p:cNvPr>
          <p:cNvSpPr/>
          <p:nvPr/>
        </p:nvSpPr>
        <p:spPr>
          <a:xfrm>
            <a:off x="9397378" y="2031127"/>
            <a:ext cx="1289157" cy="1076813"/>
          </a:xfrm>
          <a:prstGeom prst="cloudCallout">
            <a:avLst>
              <a:gd name="adj1" fmla="val -42628"/>
              <a:gd name="adj2" fmla="val 80597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Gelen e-mail örneği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1B6A799C-C0DE-CE29-32A0-136A25B78E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627" y="2604211"/>
            <a:ext cx="3986920" cy="27766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85C8CB98-AC22-71AA-46F1-525EFB448B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1934" y="2410822"/>
            <a:ext cx="2247294" cy="24637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2154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Sorular ve Cevaplar</a:t>
            </a:r>
            <a:endParaRPr lang="en-GB" dirty="0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11415" y="1054984"/>
            <a:ext cx="4026831" cy="1070728"/>
          </a:xfrm>
        </p:spPr>
        <p:txBody>
          <a:bodyPr/>
          <a:lstStyle/>
          <a:p>
            <a:r>
              <a:rPr lang="tr-TR" dirty="0"/>
              <a:t>Çalışanım işten ayrıldı, </a:t>
            </a:r>
            <a:r>
              <a:rPr lang="tr-TR" dirty="0" err="1"/>
              <a:t>SingleKey</a:t>
            </a:r>
            <a:r>
              <a:rPr lang="tr-TR" dirty="0"/>
              <a:t> ID ile Sanal POS bağlantısını nasıl kaldırabilirim?</a:t>
            </a:r>
          </a:p>
          <a:p>
            <a:endParaRPr lang="en-GB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A5809F4-633C-F8AC-89B7-0F2B567244DD}"/>
              </a:ext>
            </a:extLst>
          </p:cNvPr>
          <p:cNvSpPr txBox="1"/>
          <p:nvPr/>
        </p:nvSpPr>
        <p:spPr>
          <a:xfrm>
            <a:off x="4267200" y="693796"/>
            <a:ext cx="65910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Sanal POS içerisinde Yönetici Seçeneğinden aşağıdaki adımlar izlenerek kullanıcı değişiklikleri yapılır.  İşten ayrılan bir kişi için Kullanıcının yanında bulunan 3 numara ile gösterilen Kalem üzerine basılarak açılan pencereden aktif işaretinin kaldırılarak kayıt edilmesi yeterlidir. Hiçbir işlemi yok ise 5 numara ile gösterilen buton ile silinebilir.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539B5E13-2C19-9504-EC3A-AB761C153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1046" y="2576172"/>
            <a:ext cx="3190853" cy="29464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Resim 12">
            <a:extLst>
              <a:ext uri="{FF2B5EF4-FFF2-40B4-BE49-F238E27FC236}">
                <a16:creationId xmlns:a16="http://schemas.microsoft.com/office/drawing/2014/main" id="{50EBE87E-0F46-27C3-F0CA-1877FF082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00" y="2448122"/>
            <a:ext cx="7109535" cy="3074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16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>
            <a:extLst>
              <a:ext uri="{FF2B5EF4-FFF2-40B4-BE49-F238E27FC236}">
                <a16:creationId xmlns:a16="http://schemas.microsoft.com/office/drawing/2014/main" id="{2A79B130-968F-7DAA-9549-F901F22D5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Sorular ve Cevaplar</a:t>
            </a:r>
            <a:endParaRPr lang="en-GB" dirty="0"/>
          </a:p>
        </p:txBody>
      </p:sp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FC5ED6C7-7043-AFC8-C6F9-EA98CC6746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tr-TR" dirty="0"/>
              <a:t>Sanal POS Kullanıcı Giriş Değişikliği</a:t>
            </a:r>
          </a:p>
          <a:p>
            <a:endParaRPr lang="en-GB" dirty="0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BA391923-F66E-85A7-DC82-4DBA018362D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05200" y="1180530"/>
            <a:ext cx="4026831" cy="454780"/>
          </a:xfrm>
        </p:spPr>
        <p:txBody>
          <a:bodyPr/>
          <a:lstStyle/>
          <a:p>
            <a:r>
              <a:rPr lang="tr-TR" dirty="0"/>
              <a:t>Yeni Kullanıcı nasıl oluşturabilirim ?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A5809F4-633C-F8AC-89B7-0F2B567244DD}"/>
              </a:ext>
            </a:extLst>
          </p:cNvPr>
          <p:cNvSpPr txBox="1"/>
          <p:nvPr/>
        </p:nvSpPr>
        <p:spPr>
          <a:xfrm>
            <a:off x="4806461" y="652266"/>
            <a:ext cx="63409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dirty="0"/>
              <a:t>Sanal POS içerisinde Yönetici Seçeneğinden aşağıdaki  adımlar izlenerek 3 numara ile belirtilen Yeni Kullanıcı ekle butonuna basarak açılan ekran doldurularak Kullanıcı tanımlanır.  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82F8A4E8-0871-BA4C-73F4-C49D2C20A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01" y="2024110"/>
            <a:ext cx="6591010" cy="3498503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7A3DCE52-070B-06EF-B4CD-F4A30D917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123" y="1641231"/>
            <a:ext cx="3741877" cy="396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0600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TEMPLATEVERSION" val="2.0"/>
  <p:tag name="MLLANGUAGE" val="eng"/>
  <p:tag name="SAXCONVERSION" val="2"/>
</p:tagLst>
</file>

<file path=ppt/theme/theme1.xml><?xml version="1.0" encoding="utf-8"?>
<a:theme xmlns:a="http://schemas.openxmlformats.org/drawingml/2006/main" name="Bosch 2022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52924039-0E61-4818-99E1-D362E68D7D91}" vid="{B6C1A3BA-AF47-4731-9FD9-D2E65E1AD31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sax_Colors>
  <Line size="7">
    <Color val="9e2896" tooltip="Bosch Purple 40"/>
    <Color val="551151" tooltip="Bosch Purple 20"/>
  </Line>
  <Line size="7">
    <Color val="007bc0" tooltip="Bosch Blue 50"/>
    <Color val="004975" tooltip="Bosch Blue 30"/>
  </Line>
  <Line size="7">
    <Color val="18837e" tooltip="Bosch Turquoise 50"/>
    <Color val="0a4f4b" tooltip="Bosch Turquoise 30"/>
  </Line>
  <Line size="7">
    <Color val="00884a" tooltip="Bosch Green 50"/>
    <Color val="00512a" tooltip="Bosch Green 30"/>
  </Line>
</sax_Colors>
</file>

<file path=customXml/item2.xml><?xml version="1.0" encoding="utf-8"?>
<saxML>
  <saxMLTemplate>presentation_169</saxMLTemplate>
  <Variablen>
    <Variable>
      <Name>attachmentremark</Name>
      <OrgInhalt/>
      <Wert/>
      <Platzhalter>False</Platzhalter>
      <DocDatenDialog>True</DocDatenDialog>
      <Label>Ekler notu</Label>
      <FrageVar>False</FrageVar>
      <Prefix/>
      <Suffix/>
      <WegfallVar/>
      <MussFeld>False</MussFeld>
      <InDokument>True</InDokument>
      <Sektion>AttachmentRemark</Sektion>
      <Reihenfolge>0</Reihenfolge>
    </Variable>
    <Variable>
      <Name>departmentshort</Name>
      <OrgInhalt>GS/OBC14-EMEA5</OrgInhalt>
      <Wert>GS/OBC14-EMEA5</Wert>
      <Platzhalter>False</Platzhalter>
      <DocDatenDialog>True</DocDatenDialog>
      <Label>Telif hakkı bildirimi</Label>
      <FrageVar>False</FrageVar>
      <Prefix/>
      <Suffix/>
      <WegfallVar/>
      <MussFeld>False</MussFeld>
      <Trenner>
        <VariableVor>confidentiality</VariableVor>
        <VariableVor>businessunit</VariableVor>
        <Zwischen> | </Zwischen>
        <VariableNach>departmentshort</VariableNach>
      </Trenner>
      <InDokument>True</InDokument>
      <Sektion>Bosch_footer_1</Sektion>
      <Reihenfolge/>
    </Variable>
    <Variable>
      <Name>confidentiality</Name>
      <OrgInhalt>Dahili</OrgInhalt>
      <Wert>Dahili</Wert>
      <Platzhalter>False</Platzhalter>
      <DocDatenDialog>True</DocDatenDialog>
      <Label>Gizlilik bildirimi</Label>
      <FrageVar>False</FrageVar>
      <Prefix/>
      <Suffix/>
      <WegfallVar/>
      <ComboBox>
        <Option>Dahili</Option>
        <Option>Gizli</Option>
        <Option>Çok gizli</Option>
        <Option/>
      </ComboBox>
      <MussFeld>False</MussFeld>
      <InDokument>True</InDokument>
      <Sektion>Bosch_footer_1</Sektion>
      <Reihenfolge>0</Reihenfolge>
    </Variable>
    <Variable>
      <Name>copyright</Name>
      <OrgInhalt>Tüm haklar saklıdır, kullanım, değerlendirme, çoğaltma, düzenleme, paylaşma ve mülkiyet hakları da buna dahildir.</OrgInhalt>
      <Wert>Tüm haklar saklıdır, kullanım, değerlendirme, çoğaltma, düzenleme, paylaşma ve mülkiyet hakları da buna dahildir.</Wert>
      <Platzhalter>False</Platzhalter>
      <DocDatenDialog>False</DocDatenDialog>
      <Label>$tr_copyright$</Label>
      <FrageVar>False</FrageVar>
      <Prefix/>
      <Suffix/>
      <WegfallVar/>
      <MussFeld>False</MussFeld>
      <Trenner>
        <VariableVor>repositoryremark</VariableVor>
        <Zwischen>&lt;br&gt;</Zwischen>
        <VariableNach>copyright</VariableNach>
      </Trenner>
      <InDokument>True</InDokument>
      <Sektion>Bosch_footer_2</Sektion>
      <Reihenfolge/>
    </Variable>
    <Variable>
      <Name>dateformat</Name>
      <OrgInhalt>2024-02-05</OrgInhalt>
      <Wert>2024-02-05</Wert>
      <Platzhalter>False</Platzhalter>
      <DocDatenDialog>True</DocDatenDialog>
      <Label>Tarih</Label>
      <FrageVar>False</FrageVar>
      <Prefix/>
      <Suffix/>
      <WegfallVar/>
      <MussFeld>False</MussFeld>
      <Trenner>
        <VariableVor>departmentshort</VariableVor>
        <VariableVor>confidentiality</VariableVor>
        <VariableVor>businessunit</VariableVor>
        <Zwischen> | </Zwischen>
        <VariableNach>dateformat</VariableNach>
      </Trenner>
      <InDokument>True</InDokument>
      <Sektion>Bosch_footer_1</Sektion>
      <Reihenfolge>0</Reihenfolge>
    </Variable>
    <Variable>
      <Name>businessunit</Name>
      <OrgInhalt/>
      <Wert/>
      <Platzhalter>False</Platzhalter>
      <DocDatenDialog>False</DocDatenDialog>
      <Label>$tr_businessunit$</Label>
      <FrageVar>False</FrageVar>
      <Prefix/>
      <Suffix/>
      <WegfallVar/>
      <MussFeld>False</MussFeld>
      <Trenner>
        <VariableVor>confidentiality</VariableVor>
        <Zwischen> | </Zwischen>
        <VariableNach>businessunit</VariableNach>
      </Trenner>
      <InDokument>True</InDokument>
      <Sektion>Bosch_footer_1</Sektion>
      <Reihenfolge>0</Reihenfolge>
    </Variable>
    <Variable>
      <Name>repositoryremark</Name>
      <OrgInhalt/>
      <Wert/>
      <Platzhalter>False</Platzhalter>
      <DocDatenDialog>True</DocDatenDialog>
      <Label>Saklama notu</Label>
      <FrageVar>False</FrageVar>
      <Prefix/>
      <Suffix/>
      <WegfallVar/>
      <MussFeld>False</MussFeld>
      <InDokument>True</InDokument>
      <Sektion>Bosch_footer_2</Sektion>
      <Reihenfolge>0</Reihenfolge>
    </Variable>
  </Variablen>
</saxML>
</file>

<file path=customXml/itemProps1.xml><?xml version="1.0" encoding="utf-8"?>
<ds:datastoreItem xmlns:ds="http://schemas.openxmlformats.org/officeDocument/2006/customXml" ds:itemID="{D0252559-44F8-474C-B66D-E357B88E32C2}">
  <ds:schemaRefs/>
</ds:datastoreItem>
</file>

<file path=customXml/itemProps2.xml><?xml version="1.0" encoding="utf-8"?>
<ds:datastoreItem xmlns:ds="http://schemas.openxmlformats.org/officeDocument/2006/customXml" ds:itemID="{304CF217-3C90-4AA0-B541-CE45F9BD305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480</Words>
  <Application>Microsoft Office PowerPoint</Application>
  <PresentationFormat>Özel</PresentationFormat>
  <Paragraphs>42</Paragraphs>
  <Slides>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4" baseType="lpstr">
      <vt:lpstr>Bosch Office Sans</vt:lpstr>
      <vt:lpstr>Calibri</vt:lpstr>
      <vt:lpstr>Symbol</vt:lpstr>
      <vt:lpstr>Wingdings</vt:lpstr>
      <vt:lpstr>Bosch 2022</vt:lpstr>
      <vt:lpstr>Sanal Pos Kullanıcı Giriş Değişikliği SingleKey ID</vt:lpstr>
      <vt:lpstr>Sanal POS yeni giriş ekranları</vt:lpstr>
      <vt:lpstr>SingleKey ID kayıt</vt:lpstr>
      <vt:lpstr>SingleKey ID kayıt</vt:lpstr>
      <vt:lpstr>SingleKey ID ile Sanal POS Girişi</vt:lpstr>
      <vt:lpstr>Sorular ve Cevaplar</vt:lpstr>
      <vt:lpstr>Sorular ve Cevaplar</vt:lpstr>
      <vt:lpstr>Sorular ve Cevaplar</vt:lpstr>
      <vt:lpstr>Sorular ve Cevaplar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Sanal Pos Kullanıcı Giriş Değişikliği</dc:title>
  <dc:creator>Arslan Serkan (GS/OBC14-EMEA5)</dc:creator>
  <cp:lastModifiedBy>Arslan Serkan (GS/OBC14-EMEA5)</cp:lastModifiedBy>
  <cp:revision>6</cp:revision>
  <dcterms:created xsi:type="dcterms:W3CDTF">2024-02-05T07:48:54Z</dcterms:created>
  <dcterms:modified xsi:type="dcterms:W3CDTF">2024-02-19T09:58:15Z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ttachmentremark">
    <vt:lpwstr>$attachmentremark$</vt:lpwstr>
  </property>
  <property fmtid="{D5CDD505-2E9C-101B-9397-08002B2CF9AE}" pid="3" name="confidentiality">
    <vt:lpwstr>$confidentiality_internal$</vt:lpwstr>
  </property>
  <property fmtid="{D5CDD505-2E9C-101B-9397-08002B2CF9AE}" pid="4" name="copyright">
    <vt:lpwstr>$copyright$</vt:lpwstr>
  </property>
  <property fmtid="{D5CDD505-2E9C-101B-9397-08002B2CF9AE}" pid="5" name="dateformat">
    <vt:lpwstr>$dateformat$</vt:lpwstr>
  </property>
  <property fmtid="{D5CDD505-2E9C-101B-9397-08002B2CF9AE}" pid="6" name="businessunit">
    <vt:lpwstr>$businessunit$</vt:lpwstr>
  </property>
  <property fmtid="{D5CDD505-2E9C-101B-9397-08002B2CF9AE}" pid="7" name="repositoryremark">
    <vt:lpwstr>$repositoryremark$</vt:lpwstr>
  </property>
</Properties>
</file>